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63"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Public San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11/4/2023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72799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11/4/2023</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8639777"/>
      </p:ext>
    </p:extLst>
  </p:cSld>
  <p:clrMap bg1="lt1" tx1="dk1" bg2="lt2" tx2="dk2" accent1="accent1" accent2="accent2" accent3="accent3" accent4="accent4" accent5="accent5" accent6="accent6" hlink="hlink" folHlink="folHlink"/>
  <p:sldLayoutIdLst>
    <p:sldLayoutId id="2147483767"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9144000" cy="5143500"/>
          </a:xfrm>
          <a:prstGeom prst="rect">
            <a:avLst/>
          </a:prstGeom>
          <a:blipFill>
            <a:blip r:embed="rId2" cstate="print"/>
            <a:stretch>
              <a:fillRect/>
            </a:stretch>
          </a:blip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352680" y="2692811"/>
            <a:ext cx="3787272" cy="1090042"/>
          </a:xfrm>
          <a:prstGeom prst="rect">
            <a:avLst/>
          </a:prstGeom>
        </p:spPr>
        <p:txBody>
          <a:bodyPr vert="horz" wrap="square" lIns="0" tIns="0" rIns="0" bIns="0" rtlCol="0">
            <a:spAutoFit/>
          </a:bodyPr>
          <a:lstStyle/>
          <a:p>
            <a:pPr marL="0" marR="0" lvl="0" indent="0" algn="l" defTabSz="914400" rtl="0" eaLnBrk="1" fontAlgn="auto" latinLnBrk="0" hangingPunct="1">
              <a:lnSpc>
                <a:spcPts val="2819"/>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STOCK INVENTORY WEBSITE</a:t>
            </a:r>
            <a:endPar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endParaRPr>
          </a:p>
          <a:p>
            <a:pPr marL="12" marR="0" lvl="0" indent="0" algn="l" defTabSz="914400" rtl="0" eaLnBrk="1" fontAlgn="auto" latinLnBrk="0" hangingPunct="1">
              <a:lnSpc>
                <a:spcPts val="2819"/>
              </a:lnSpc>
              <a:spcBef>
                <a:spcPts val="2852"/>
              </a:spcBef>
              <a:spcAft>
                <a:spcPts val="0"/>
              </a:spcAft>
              <a:buClrTx/>
              <a:buSzTx/>
              <a:buFontTx/>
              <a:buNone/>
              <a:tabLst/>
              <a:defRPr/>
            </a:pPr>
            <a:r>
              <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Task - </a:t>
            </a:r>
            <a:r>
              <a:rPr kumimoji="0" lang="en-GB"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3</a:t>
            </a:r>
            <a:endPar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1" y="1093727"/>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GB" dirty="0">
                <a:latin typeface="EB Garamond Medium" panose="00000600000000000000" pitchFamily="2" charset="0"/>
                <a:ea typeface="EB Garamond Medium" panose="00000600000000000000" pitchFamily="2" charset="0"/>
              </a:rPr>
              <a:t>Managing stock inventory is critical to businesses. Our website project aims to provide a user-friendly solution for tracking and managing inventory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108958295"/>
              </p:ext>
            </p:extLst>
          </p:nvPr>
        </p:nvGraphicFramePr>
        <p:xfrm>
          <a:off x="144711" y="1821491"/>
          <a:ext cx="4212665" cy="2834490"/>
        </p:xfrm>
        <a:graphic>
          <a:graphicData uri="http://schemas.openxmlformats.org/drawingml/2006/table">
            <a:tbl>
              <a:tblPr>
                <a:noFill/>
                <a:tableStyleId>{FCDFE8DD-8876-4DAC-8A29-8DA13A1A0097}</a:tableStyleId>
              </a:tblPr>
              <a:tblGrid>
                <a:gridCol w="1712226">
                  <a:extLst>
                    <a:ext uri="{9D8B030D-6E8A-4147-A177-3AD203B41FA5}">
                      <a16:colId xmlns:a16="http://schemas.microsoft.com/office/drawing/2014/main" val="20000"/>
                    </a:ext>
                  </a:extLst>
                </a:gridCol>
                <a:gridCol w="1698837">
                  <a:extLst>
                    <a:ext uri="{9D8B030D-6E8A-4147-A177-3AD203B41FA5}">
                      <a16:colId xmlns:a16="http://schemas.microsoft.com/office/drawing/2014/main" val="20001"/>
                    </a:ext>
                  </a:extLst>
                </a:gridCol>
                <a:gridCol w="801602">
                  <a:extLst>
                    <a:ext uri="{9D8B030D-6E8A-4147-A177-3AD203B41FA5}">
                      <a16:colId xmlns:a16="http://schemas.microsoft.com/office/drawing/2014/main" val="20002"/>
                    </a:ext>
                  </a:extLst>
                </a:gridCol>
              </a:tblGrid>
              <a:tr h="36225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rgbClr val="C88C32"/>
                          </a:solidFill>
                        </a:rPr>
                        <a:t>LMS Username</a:t>
                      </a:r>
                      <a:endParaRPr sz="1400" b="1" u="none" strike="noStrike" cap="none" dirty="0">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au721220205012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GUNAL R</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CD2-9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1"/>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au721220205042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RETHIK M</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CD2-9</a:t>
                      </a:r>
                    </a:p>
                  </a:txBody>
                  <a:tcPr marL="91425" marR="91425" marT="91425" marB="91425"/>
                </a:tc>
                <a:extLst>
                  <a:ext uri="{0D108BD9-81ED-4DB2-BD59-A6C34878D82A}">
                    <a16:rowId xmlns:a16="http://schemas.microsoft.com/office/drawing/2014/main" val="10002"/>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au721220205052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SOWMIYA T</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CD2-9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3"/>
                  </a:ext>
                </a:extLst>
              </a:tr>
              <a:tr h="351905">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au721220205059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SWETHA V J</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CD2-9</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dirty="0">
                <a:solidFill>
                  <a:srgbClr val="0B5394"/>
                </a:solidFill>
                <a:latin typeface="EB Garamond Medium"/>
                <a:ea typeface="EB Garamond Medium"/>
                <a:cs typeface="EB Garamond Medium"/>
                <a:sym typeface="EB Garamond Medium"/>
              </a:rPr>
              <a:t>Create various Front End Programs</a:t>
            </a:r>
            <a:endParaRPr sz="1500" b="1" dirty="0">
              <a:solidFill>
                <a:srgbClr val="0B5394"/>
              </a:solidFill>
              <a:latin typeface="EB Garamond Medium"/>
              <a:ea typeface="EB Garamond Medium"/>
              <a:cs typeface="EB Garamond Medium"/>
              <a:sym typeface="EB Garamond Medium"/>
            </a:endParaRP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Create an user friendly interface for performing stock maintenance activity.</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User can easily access detail about stock and can manage them.</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Interactive Gui provide user ease of  working and helps them to know if stock count go low.</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It has alert system to notify user about stock management.</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It provide many features like adding ,updating and deleting stocks etc.</a:t>
            </a: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chemeClr val="dk1"/>
                </a:solidFill>
                <a:latin typeface="EB Garamond" panose="00000500000000000000" pitchFamily="2" charset="0"/>
                <a:ea typeface="EB Garamond" panose="00000500000000000000" pitchFamily="2" charset="0"/>
                <a:cs typeface="EB Garamond"/>
                <a:sym typeface="EB Garamond"/>
              </a:rPr>
              <a:t>100% Completion </a:t>
            </a:r>
            <a:r>
              <a:rPr lang="en-US" i="0" u="none" strike="noStrike" cap="none" dirty="0">
                <a:solidFill>
                  <a:schemeClr val="dk1"/>
                </a:solidFill>
                <a:latin typeface="EB Garamond"/>
                <a:ea typeface="EB Garamond"/>
                <a:cs typeface="EB Garamond"/>
                <a:sym typeface="EB Garamond"/>
              </a:rPr>
              <a:t>of the above tasks</a:t>
            </a:r>
            <a:endParaRPr dirty="0">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59" name="Google Shape;1859;g2139e008f02_0_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8266A830-3382-ABAF-FE1E-2F7037C5E60F}"/>
              </a:ext>
            </a:extLst>
          </p:cNvPr>
          <p:cNvSpPr txBox="1"/>
          <p:nvPr/>
        </p:nvSpPr>
        <p:spPr>
          <a:xfrm>
            <a:off x="618766" y="650802"/>
            <a:ext cx="7115819" cy="19997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Create React components for different sections of the website and design the user interface using HTML, CSS, and potentially a CSS framework.</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Set up an API to handle stock inventory data (e.g., RESTful API).</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Manage and manipulate inventory data fetched from the API.</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Implement user authentication using appropriate libraries or frameworks.</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Finally build the application for stock maintenance and deploy it using suitable host provider.</a:t>
            </a:r>
            <a:endParaRPr lang="en-IN"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C21A1D69-2FD7-59E3-1160-63EA0F7FAC1C}"/>
              </a:ext>
            </a:extLst>
          </p:cNvPr>
          <p:cNvSpPr txBox="1"/>
          <p:nvPr/>
        </p:nvSpPr>
        <p:spPr>
          <a:xfrm>
            <a:off x="825023" y="3973859"/>
            <a:ext cx="6909562" cy="73866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EB Garamond" panose="00000500000000000000" pitchFamily="2" charset="0"/>
                <a:ea typeface="EB Garamond" panose="00000500000000000000" pitchFamily="2" charset="0"/>
              </a:rPr>
              <a:t>This task is to know the different components of interactive website for stock inventory and to build them and to interactively using react js. It helps deploying those components in more interactive and responsive mode which is done by react js effectively.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Handling broken links</a:t>
            </a:r>
            <a:endParaRPr sz="1000" b="0" dirty="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FD256865-409A-079F-35F2-D14B26EEAC68}"/>
              </a:ext>
            </a:extLst>
          </p:cNvPr>
          <p:cNvSpPr txBox="1"/>
          <p:nvPr/>
        </p:nvSpPr>
        <p:spPr>
          <a:xfrm>
            <a:off x="1971792" y="4292927"/>
            <a:ext cx="1587269" cy="246221"/>
          </a:xfrm>
          <a:prstGeom prst="rect">
            <a:avLst/>
          </a:prstGeom>
          <a:noFill/>
        </p:spPr>
        <p:txBody>
          <a:bodyPr wrap="square" rtlCol="0">
            <a:spAutoFit/>
          </a:bodyPr>
          <a:lstStyle/>
          <a:p>
            <a:r>
              <a:rPr lang="en-IN" sz="1000" dirty="0">
                <a:latin typeface="EB Garamond" panose="00000500000000000000" pitchFamily="2" charset="0"/>
                <a:ea typeface="EB Garamond" panose="00000500000000000000" pitchFamily="2" charset="0"/>
              </a:rPr>
              <a:t>Connect them accordingly</a:t>
            </a:r>
          </a:p>
        </p:txBody>
      </p:sp>
      <p:sp>
        <p:nvSpPr>
          <p:cNvPr id="3" name="TextBox 2">
            <a:extLst>
              <a:ext uri="{FF2B5EF4-FFF2-40B4-BE49-F238E27FC236}">
                <a16:creationId xmlns:a16="http://schemas.microsoft.com/office/drawing/2014/main" id="{A3761A49-906B-539B-FD48-7F2F71A8AE1B}"/>
              </a:ext>
            </a:extLst>
          </p:cNvPr>
          <p:cNvSpPr txBox="1"/>
          <p:nvPr/>
        </p:nvSpPr>
        <p:spPr>
          <a:xfrm>
            <a:off x="1086039" y="3485790"/>
            <a:ext cx="1587269" cy="400110"/>
          </a:xfrm>
          <a:prstGeom prst="rect">
            <a:avLst/>
          </a:prstGeom>
          <a:noFill/>
        </p:spPr>
        <p:txBody>
          <a:bodyPr wrap="square" rtlCol="0">
            <a:spAutoFit/>
          </a:bodyPr>
          <a:lstStyle/>
          <a:p>
            <a:r>
              <a:rPr lang="en-IN" sz="1000" dirty="0">
                <a:latin typeface="EB Garamond" panose="00000500000000000000" pitchFamily="2" charset="0"/>
                <a:ea typeface="EB Garamond" panose="00000500000000000000" pitchFamily="2" charset="0"/>
              </a:rPr>
              <a:t>Deploy it in responsive and interactive 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EB Garamond SemiBold"/>
                <a:ea typeface="EB Garamond SemiBold"/>
                <a:cs typeface="EB Garamond SemiBold"/>
                <a:sym typeface="EB Garamond SemiBold"/>
              </a:rPr>
              <a:t>https://github.com/Sowmiya-17/CD2_9-Task-3</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341</Words>
  <Application>Microsoft Office PowerPoint</Application>
  <PresentationFormat>On-screen Show (16:9)</PresentationFormat>
  <Paragraphs>53</Paragraphs>
  <Slides>7</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Public Sans</vt:lpstr>
      <vt:lpstr>EB Garamond SemiBold</vt:lpstr>
      <vt:lpstr>EB Garamond</vt:lpstr>
      <vt:lpstr>arial</vt:lpstr>
      <vt:lpstr>EB Garamond ExtraBold</vt:lpstr>
      <vt:lpstr>Montserrat ExtraBold</vt:lpstr>
      <vt:lpstr>Calibri</vt:lpstr>
      <vt:lpstr>arial</vt:lpstr>
      <vt:lpstr>EB Garamond Medium</vt:lpstr>
      <vt:lpstr>Noto Sans Symbols</vt:lpstr>
      <vt:lpstr>Simple Light</vt:lpstr>
      <vt:lpstr>Theme Office</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Rethik M</cp:lastModifiedBy>
  <cp:revision>2</cp:revision>
  <dcterms:created xsi:type="dcterms:W3CDTF">2020-08-13T11:21:46Z</dcterms:created>
  <dcterms:modified xsi:type="dcterms:W3CDTF">2023-11-04T06:02:56Z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